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tif" ContentType="image/tiff"/>
  <Default Extension="png" ContentType="image/pn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0AFAF"/>
    <a:srgbClr val="00AF3F"/>
    <a:srgbClr val="0E1C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898"/>
    <p:restoredTop sz="94541"/>
  </p:normalViewPr>
  <p:slideViewPr>
    <p:cSldViewPr snapToGrid="0" snapToObjects="1" showGuides="1">
      <p:cViewPr varScale="1">
        <p:scale>
          <a:sx n="93" d="100"/>
          <a:sy n="93" d="100"/>
        </p:scale>
        <p:origin x="208" y="10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E1C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638" y="3178147"/>
            <a:ext cx="2852880" cy="1616384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1359462" y="5874818"/>
            <a:ext cx="9467681" cy="0"/>
          </a:xfrm>
          <a:prstGeom prst="line">
            <a:avLst/>
          </a:prstGeom>
          <a:ln w="9525">
            <a:solidFill>
              <a:srgbClr val="00A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 userDrawn="1"/>
        </p:nvSpPr>
        <p:spPr>
          <a:xfrm>
            <a:off x="1359462" y="5899094"/>
            <a:ext cx="95809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 smtClean="0">
                <a:solidFill>
                  <a:srgbClr val="00AF3F"/>
                </a:solidFill>
                <a:latin typeface="Arial" charset="0"/>
                <a:ea typeface="Arial" charset="0"/>
                <a:cs typeface="Arial" charset="0"/>
              </a:rPr>
              <a:t>www.alfamx.com</a:t>
            </a:r>
            <a:endParaRPr lang="en-US" sz="1400" dirty="0">
              <a:solidFill>
                <a:srgbClr val="00AF3F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ctrTitle" hasCustomPrompt="1"/>
          </p:nvPr>
        </p:nvSpPr>
        <p:spPr>
          <a:xfrm>
            <a:off x="1359461" y="5177862"/>
            <a:ext cx="9453001" cy="356091"/>
          </a:xfrm>
        </p:spPr>
        <p:txBody>
          <a:bodyPr wrap="none" lIns="0" rIns="0" anchor="b">
            <a:normAutofit/>
          </a:bodyPr>
          <a:lstStyle>
            <a:lvl1pPr algn="l"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59461" y="5518326"/>
            <a:ext cx="9453001" cy="280006"/>
          </a:xfrm>
        </p:spPr>
        <p:txBody>
          <a:bodyPr wrap="none" lIns="0" rIns="0"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6339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869" userDrawn="1">
          <p15:clr>
            <a:srgbClr val="FBAE40"/>
          </p15:clr>
        </p15:guide>
        <p15:guide id="2" pos="6811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Image Background">
    <p:bg>
      <p:bgPr>
        <a:solidFill>
          <a:srgbClr val="0E1C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638" y="3178147"/>
            <a:ext cx="2852880" cy="1616384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1359462" y="5874818"/>
            <a:ext cx="9467681" cy="0"/>
          </a:xfrm>
          <a:prstGeom prst="line">
            <a:avLst/>
          </a:prstGeom>
          <a:ln w="9525">
            <a:solidFill>
              <a:srgbClr val="00A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 userDrawn="1"/>
        </p:nvSpPr>
        <p:spPr>
          <a:xfrm>
            <a:off x="1359462" y="5899094"/>
            <a:ext cx="95809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 smtClean="0">
                <a:solidFill>
                  <a:srgbClr val="00AF3F"/>
                </a:solidFill>
                <a:latin typeface="Arial" charset="0"/>
                <a:ea typeface="Arial" charset="0"/>
                <a:cs typeface="Arial" charset="0"/>
              </a:rPr>
              <a:t>www.alfamx.com</a:t>
            </a:r>
            <a:endParaRPr lang="en-US" sz="1400" dirty="0">
              <a:solidFill>
                <a:srgbClr val="00AF3F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ctrTitle" hasCustomPrompt="1"/>
          </p:nvPr>
        </p:nvSpPr>
        <p:spPr>
          <a:xfrm>
            <a:off x="1359461" y="5177862"/>
            <a:ext cx="9453001" cy="356091"/>
          </a:xfrm>
        </p:spPr>
        <p:txBody>
          <a:bodyPr wrap="none" lIns="0" rIns="0" anchor="b">
            <a:normAutofit/>
          </a:bodyPr>
          <a:lstStyle>
            <a:lvl1pPr algn="l"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59461" y="5518326"/>
            <a:ext cx="9453001" cy="280006"/>
          </a:xfrm>
        </p:spPr>
        <p:txBody>
          <a:bodyPr wrap="none" lIns="0" rIns="0">
            <a:norm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799010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869">
          <p15:clr>
            <a:srgbClr val="FBAE40"/>
          </p15:clr>
        </p15:guide>
        <p15:guide id="2" pos="681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5585" y="590204"/>
            <a:ext cx="7686878" cy="340822"/>
          </a:xfrm>
        </p:spPr>
        <p:txBody>
          <a:bodyPr lIns="0" rIns="0"/>
          <a:lstStyle>
            <a:lvl1pPr algn="l">
              <a:defRPr sz="2000" b="1">
                <a:solidFill>
                  <a:srgbClr val="0E1C36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25585" y="1127360"/>
            <a:ext cx="7686878" cy="4527081"/>
          </a:xfrm>
        </p:spPr>
        <p:txBody>
          <a:bodyPr lIns="0" rIns="0">
            <a:normAutofit/>
          </a:bodyPr>
          <a:lstStyle>
            <a:lvl1pPr>
              <a:defRPr sz="1800">
                <a:solidFill>
                  <a:srgbClr val="0E1C36"/>
                </a:solidFill>
              </a:defRPr>
            </a:lvl1pPr>
            <a:lvl2pPr>
              <a:defRPr sz="1800">
                <a:solidFill>
                  <a:srgbClr val="0E1C36"/>
                </a:solidFill>
              </a:defRPr>
            </a:lvl2pPr>
            <a:lvl3pPr>
              <a:defRPr sz="1800">
                <a:solidFill>
                  <a:srgbClr val="0E1C36"/>
                </a:solidFill>
              </a:defRPr>
            </a:lvl3pPr>
            <a:lvl4pPr>
              <a:defRPr sz="1800">
                <a:solidFill>
                  <a:srgbClr val="0E1C36"/>
                </a:solidFill>
              </a:defRPr>
            </a:lvl4pPr>
            <a:lvl5pPr>
              <a:defRPr sz="1800">
                <a:solidFill>
                  <a:srgbClr val="0E1C36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862" y="5594176"/>
            <a:ext cx="1380370" cy="781969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>
            <a:off x="3125585" y="1014154"/>
            <a:ext cx="7686878" cy="0"/>
          </a:xfrm>
          <a:prstGeom prst="line">
            <a:avLst/>
          </a:prstGeom>
          <a:ln>
            <a:solidFill>
              <a:srgbClr val="00A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3125584" y="5874818"/>
            <a:ext cx="7701559" cy="0"/>
          </a:xfrm>
          <a:prstGeom prst="line">
            <a:avLst/>
          </a:prstGeom>
          <a:ln w="9525">
            <a:solidFill>
              <a:srgbClr val="00A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 userDrawn="1"/>
        </p:nvSpPr>
        <p:spPr>
          <a:xfrm>
            <a:off x="3125584" y="5899094"/>
            <a:ext cx="78148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 smtClean="0">
                <a:solidFill>
                  <a:srgbClr val="00AF3F"/>
                </a:solidFill>
                <a:latin typeface="Arial" charset="0"/>
                <a:ea typeface="Arial" charset="0"/>
                <a:cs typeface="Arial" charset="0"/>
              </a:rPr>
              <a:t>www.alfamx.com</a:t>
            </a:r>
            <a:endParaRPr lang="en-US" sz="1400" dirty="0">
              <a:solidFill>
                <a:srgbClr val="00AF3F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2962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869" userDrawn="1">
          <p15:clr>
            <a:srgbClr val="FBAE40"/>
          </p15:clr>
        </p15:guide>
        <p15:guide id="2" pos="6811" userDrawn="1">
          <p15:clr>
            <a:srgbClr val="FBAE40"/>
          </p15:clr>
        </p15:guide>
        <p15:guide id="3" orient="horz" pos="3861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5585" y="590204"/>
            <a:ext cx="7686878" cy="340822"/>
          </a:xfrm>
        </p:spPr>
        <p:txBody>
          <a:bodyPr lIns="0" rIns="0"/>
          <a:lstStyle>
            <a:lvl1pPr algn="l">
              <a:defRPr sz="2000" b="1">
                <a:solidFill>
                  <a:srgbClr val="0E1C36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25585" y="1127360"/>
            <a:ext cx="3818679" cy="4527081"/>
          </a:xfrm>
        </p:spPr>
        <p:txBody>
          <a:bodyPr lIns="0" rIns="0">
            <a:normAutofit/>
          </a:bodyPr>
          <a:lstStyle>
            <a:lvl1pPr>
              <a:defRPr sz="1800">
                <a:solidFill>
                  <a:srgbClr val="0E1C36"/>
                </a:solidFill>
              </a:defRPr>
            </a:lvl1pPr>
            <a:lvl2pPr>
              <a:defRPr sz="1800">
                <a:solidFill>
                  <a:srgbClr val="0E1C36"/>
                </a:solidFill>
              </a:defRPr>
            </a:lvl2pPr>
            <a:lvl3pPr>
              <a:defRPr sz="1800">
                <a:solidFill>
                  <a:srgbClr val="0E1C36"/>
                </a:solidFill>
              </a:defRPr>
            </a:lvl3pPr>
            <a:lvl4pPr>
              <a:defRPr sz="1800">
                <a:solidFill>
                  <a:srgbClr val="0E1C36"/>
                </a:solidFill>
              </a:defRPr>
            </a:lvl4pPr>
            <a:lvl5pPr>
              <a:defRPr sz="1800">
                <a:solidFill>
                  <a:srgbClr val="0E1C36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862" y="5594176"/>
            <a:ext cx="1380370" cy="781969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>
            <a:off x="3125585" y="1014154"/>
            <a:ext cx="7686878" cy="0"/>
          </a:xfrm>
          <a:prstGeom prst="line">
            <a:avLst/>
          </a:prstGeom>
          <a:ln>
            <a:solidFill>
              <a:srgbClr val="00A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3125584" y="5874818"/>
            <a:ext cx="7701559" cy="0"/>
          </a:xfrm>
          <a:prstGeom prst="line">
            <a:avLst/>
          </a:prstGeom>
          <a:ln w="9525">
            <a:solidFill>
              <a:srgbClr val="00A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 userDrawn="1"/>
        </p:nvSpPr>
        <p:spPr>
          <a:xfrm>
            <a:off x="3125584" y="5899094"/>
            <a:ext cx="78148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 smtClean="0">
                <a:solidFill>
                  <a:srgbClr val="00AF3F"/>
                </a:solidFill>
                <a:latin typeface="Arial" charset="0"/>
                <a:ea typeface="Arial" charset="0"/>
                <a:cs typeface="Arial" charset="0"/>
              </a:rPr>
              <a:t>www.alfamx.com</a:t>
            </a:r>
            <a:endParaRPr lang="en-US" sz="1400" dirty="0">
              <a:solidFill>
                <a:srgbClr val="00AF3F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7048500" y="1130300"/>
            <a:ext cx="3778250" cy="4524141"/>
          </a:xfr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32317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869">
          <p15:clr>
            <a:srgbClr val="FBAE40"/>
          </p15:clr>
        </p15:guide>
        <p15:guide id="2" pos="6811">
          <p15:clr>
            <a:srgbClr val="FBAE40"/>
          </p15:clr>
        </p15:guide>
        <p15:guide id="3" orient="horz" pos="386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5585" y="590204"/>
            <a:ext cx="7686878" cy="340822"/>
          </a:xfrm>
        </p:spPr>
        <p:txBody>
          <a:bodyPr lIns="0" rIns="0"/>
          <a:lstStyle>
            <a:lvl1pPr algn="l">
              <a:defRPr sz="2000" b="1">
                <a:solidFill>
                  <a:srgbClr val="0E1C36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25585" y="1127360"/>
            <a:ext cx="7701165" cy="2145961"/>
          </a:xfrm>
        </p:spPr>
        <p:txBody>
          <a:bodyPr lIns="0" rIns="0">
            <a:normAutofit/>
          </a:bodyPr>
          <a:lstStyle>
            <a:lvl1pPr>
              <a:defRPr sz="1800">
                <a:solidFill>
                  <a:srgbClr val="0E1C36"/>
                </a:solidFill>
              </a:defRPr>
            </a:lvl1pPr>
            <a:lvl2pPr>
              <a:defRPr sz="1800">
                <a:solidFill>
                  <a:srgbClr val="0E1C36"/>
                </a:solidFill>
              </a:defRPr>
            </a:lvl2pPr>
            <a:lvl3pPr>
              <a:defRPr sz="1800">
                <a:solidFill>
                  <a:srgbClr val="0E1C36"/>
                </a:solidFill>
              </a:defRPr>
            </a:lvl3pPr>
            <a:lvl4pPr>
              <a:defRPr sz="1800">
                <a:solidFill>
                  <a:srgbClr val="0E1C36"/>
                </a:solidFill>
              </a:defRPr>
            </a:lvl4pPr>
            <a:lvl5pPr>
              <a:defRPr sz="1800">
                <a:solidFill>
                  <a:srgbClr val="0E1C36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862" y="5594176"/>
            <a:ext cx="1380370" cy="781969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>
            <a:off x="3125585" y="1014154"/>
            <a:ext cx="7686878" cy="0"/>
          </a:xfrm>
          <a:prstGeom prst="line">
            <a:avLst/>
          </a:prstGeom>
          <a:ln>
            <a:solidFill>
              <a:srgbClr val="00A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3125584" y="5874818"/>
            <a:ext cx="7701559" cy="0"/>
          </a:xfrm>
          <a:prstGeom prst="line">
            <a:avLst/>
          </a:prstGeom>
          <a:ln w="9525">
            <a:solidFill>
              <a:srgbClr val="00A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 userDrawn="1"/>
        </p:nvSpPr>
        <p:spPr>
          <a:xfrm>
            <a:off x="3125584" y="5899094"/>
            <a:ext cx="78148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 smtClean="0">
                <a:solidFill>
                  <a:srgbClr val="00AF3F"/>
                </a:solidFill>
                <a:latin typeface="Arial" charset="0"/>
                <a:ea typeface="Arial" charset="0"/>
                <a:cs typeface="Arial" charset="0"/>
              </a:rPr>
              <a:t>www.alfamx.com</a:t>
            </a:r>
            <a:endParaRPr lang="en-US" sz="1400" dirty="0">
              <a:solidFill>
                <a:srgbClr val="00AF3F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3125584" y="3493698"/>
            <a:ext cx="7701166" cy="2160743"/>
          </a:xfr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70953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869">
          <p15:clr>
            <a:srgbClr val="FBAE40"/>
          </p15:clr>
        </p15:guide>
        <p15:guide id="2" pos="6811">
          <p15:clr>
            <a:srgbClr val="FBAE40"/>
          </p15:clr>
        </p15:guide>
        <p15:guide id="3" orient="horz" pos="386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Jus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17" name="SmartArt Placeholder 16"/>
          <p:cNvSpPr>
            <a:spLocks noGrp="1"/>
          </p:cNvSpPr>
          <p:nvPr>
            <p:ph type="dgm" sz="quarter" idx="12"/>
          </p:nvPr>
        </p:nvSpPr>
        <p:spPr>
          <a:xfrm>
            <a:off x="0" y="4055670"/>
            <a:ext cx="12192000" cy="2802330"/>
          </a:xfrm>
          <a:gradFill>
            <a:gsLst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5400000" scaled="1"/>
          </a:gradFill>
        </p:spPr>
        <p:txBody>
          <a:bodyPr>
            <a:normAutofit/>
          </a:bodyPr>
          <a:lstStyle>
            <a:lvl1pPr>
              <a:defRPr sz="100">
                <a:solidFill>
                  <a:schemeClr val="bg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mtClean="0"/>
              <a:t>Click icon to add SmartArt graphic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5585" y="5892387"/>
            <a:ext cx="7686878" cy="340822"/>
          </a:xfrm>
        </p:spPr>
        <p:txBody>
          <a:bodyPr lIns="0" rIns="0"/>
          <a:lstStyle>
            <a:lvl1pPr algn="r">
              <a:defRPr sz="2000" b="1">
                <a:solidFill>
                  <a:srgbClr val="B0AFA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1" name="Text Placeholder 19"/>
          <p:cNvSpPr>
            <a:spLocks noGrp="1"/>
          </p:cNvSpPr>
          <p:nvPr>
            <p:ph type="body" sz="quarter" idx="13"/>
          </p:nvPr>
        </p:nvSpPr>
        <p:spPr>
          <a:xfrm>
            <a:off x="1379538" y="5527964"/>
            <a:ext cx="1489019" cy="848212"/>
          </a:xfrm>
          <a:blipFill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0040618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869">
          <p15:clr>
            <a:srgbClr val="FBAE40"/>
          </p15:clr>
        </p15:guide>
        <p15:guide id="2" pos="6811">
          <p15:clr>
            <a:srgbClr val="FBAE40"/>
          </p15:clr>
        </p15:guide>
        <p15:guide id="3" orient="horz" pos="386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">
    <p:bg>
      <p:bgPr>
        <a:solidFill>
          <a:srgbClr val="0E1C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1359462" y="5874818"/>
            <a:ext cx="9467681" cy="0"/>
          </a:xfrm>
          <a:prstGeom prst="line">
            <a:avLst/>
          </a:prstGeom>
          <a:ln w="9525">
            <a:solidFill>
              <a:srgbClr val="00A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 userDrawn="1"/>
        </p:nvSpPr>
        <p:spPr>
          <a:xfrm>
            <a:off x="1359462" y="5899094"/>
            <a:ext cx="95809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 smtClean="0">
                <a:solidFill>
                  <a:srgbClr val="00AF3F"/>
                </a:solidFill>
                <a:latin typeface="Arial" charset="0"/>
                <a:ea typeface="Arial" charset="0"/>
                <a:cs typeface="Arial" charset="0"/>
              </a:rPr>
              <a:t>www.alfamx.com</a:t>
            </a:r>
            <a:endParaRPr lang="en-US" sz="1400" dirty="0">
              <a:solidFill>
                <a:srgbClr val="00AF3F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358900" y="5449831"/>
            <a:ext cx="9453563" cy="449263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 smtClean="0"/>
              <a:t>¡Gracias!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610860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869">
          <p15:clr>
            <a:srgbClr val="FBAE40"/>
          </p15:clr>
        </p15:guide>
        <p15:guide id="2" pos="681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E2EA8-AAD0-9C4E-AAB2-CD2403D8A2F2}" type="datetimeFigureOut">
              <a:rPr lang="en-US" smtClean="0"/>
              <a:t>7/4/16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25037-FE00-5847-96A8-56D8FB57A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455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0" r:id="rId3"/>
    <p:sldLayoutId id="2147483654" r:id="rId4"/>
    <p:sldLayoutId id="2147483655" r:id="rId5"/>
    <p:sldLayoutId id="2147483651" r:id="rId6"/>
    <p:sldLayoutId id="2147483653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t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tif"/><Relationship Id="rId3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t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t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EJEMPLO DE PRESENTACI</a:t>
            </a:r>
            <a:r>
              <a:rPr lang="es-ES" dirty="0" smtClean="0"/>
              <a:t>ÓN ALFA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ESTE ES UN SUBT</a:t>
            </a:r>
            <a:r>
              <a:rPr lang="es-ES" dirty="0" smtClean="0"/>
              <a:t>ÍTULO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2961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ESTE ES EL T</a:t>
            </a:r>
            <a:r>
              <a:rPr lang="es-ES" dirty="0" smtClean="0"/>
              <a:t>ÍTULO DE ESTE SLIDE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 smtClean="0"/>
              <a:t>Puede</a:t>
            </a:r>
            <a:r>
              <a:rPr lang="en-US" dirty="0" smtClean="0"/>
              <a:t> </a:t>
            </a:r>
            <a:r>
              <a:rPr lang="en-US" dirty="0" err="1" smtClean="0"/>
              <a:t>contener</a:t>
            </a:r>
            <a:r>
              <a:rPr lang="en-US" dirty="0" smtClean="0"/>
              <a:t> </a:t>
            </a:r>
            <a:r>
              <a:rPr lang="en-US" dirty="0" err="1" smtClean="0"/>
              <a:t>textos</a:t>
            </a:r>
            <a:r>
              <a:rPr lang="en-US" dirty="0" smtClean="0"/>
              <a:t> o </a:t>
            </a:r>
            <a:r>
              <a:rPr lang="en-US" dirty="0" err="1" smtClean="0"/>
              <a:t>imagenes</a:t>
            </a:r>
            <a:r>
              <a:rPr lang="en-US" dirty="0" smtClean="0"/>
              <a:t> y </a:t>
            </a:r>
            <a:r>
              <a:rPr lang="en-US" dirty="0" err="1" smtClean="0"/>
              <a:t>habr</a:t>
            </a:r>
            <a:r>
              <a:rPr lang="es-ES" dirty="0" smtClean="0"/>
              <a:t>á que procurar que la extensión no rebase los límites de los márgenes.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 smtClean="0"/>
              <a:t>A continuación texto simulado: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dirty="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/>
              <a:t>Bacon ipsum dolor </a:t>
            </a:r>
            <a:r>
              <a:rPr lang="en-US" dirty="0" err="1"/>
              <a:t>amet</a:t>
            </a:r>
            <a:r>
              <a:rPr lang="en-US" dirty="0"/>
              <a:t> ham hock </a:t>
            </a:r>
            <a:r>
              <a:rPr lang="en-US" dirty="0" err="1"/>
              <a:t>capicola</a:t>
            </a:r>
            <a:r>
              <a:rPr lang="en-US" dirty="0"/>
              <a:t> chicken pork loin, swine tongue meatball venison rump sirloin. Ground round fatback </a:t>
            </a:r>
            <a:r>
              <a:rPr lang="en-US" dirty="0" err="1"/>
              <a:t>boudin</a:t>
            </a:r>
            <a:r>
              <a:rPr lang="en-US" dirty="0"/>
              <a:t> drumstick. Salami pig bresaola, </a:t>
            </a:r>
            <a:r>
              <a:rPr lang="en-US" dirty="0" err="1"/>
              <a:t>capicola</a:t>
            </a:r>
            <a:r>
              <a:rPr lang="en-US" dirty="0"/>
              <a:t> fatback sausage bacon. Jerky meatloaf beef ribs </a:t>
            </a:r>
            <a:r>
              <a:rPr lang="en-US" dirty="0" err="1"/>
              <a:t>kevin</a:t>
            </a:r>
            <a:r>
              <a:rPr lang="en-US" dirty="0"/>
              <a:t> brisket biltong pig ribeye </a:t>
            </a:r>
            <a:r>
              <a:rPr lang="en-US" dirty="0" err="1"/>
              <a:t>cupim</a:t>
            </a:r>
            <a:r>
              <a:rPr lang="en-US" dirty="0"/>
              <a:t> chicken filet mignon beef corned beef.</a:t>
            </a:r>
          </a:p>
        </p:txBody>
      </p:sp>
    </p:spTree>
    <p:extLst>
      <p:ext uri="{BB962C8B-B14F-4D97-AF65-F5344CB8AC3E}">
        <p14:creationId xmlns:p14="http://schemas.microsoft.com/office/powerpoint/2010/main" val="65538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ESTE ES UN SLIDE CON UNA IMAGEN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Los slides </a:t>
            </a:r>
            <a:r>
              <a:rPr lang="en-US" b="1" dirty="0" err="1" smtClean="0"/>
              <a:t>pueden</a:t>
            </a:r>
            <a:r>
              <a:rPr lang="en-US" b="1" dirty="0" smtClean="0"/>
              <a:t> contender </a:t>
            </a:r>
            <a:r>
              <a:rPr lang="en-US" b="1" dirty="0" err="1" smtClean="0"/>
              <a:t>listas</a:t>
            </a:r>
            <a:r>
              <a:rPr lang="en-US" b="1" dirty="0" smtClean="0"/>
              <a:t> o </a:t>
            </a:r>
            <a:r>
              <a:rPr lang="en-US" b="1" dirty="0" err="1" smtClean="0"/>
              <a:t>textos</a:t>
            </a:r>
            <a:r>
              <a:rPr lang="en-US" b="1" dirty="0" smtClean="0"/>
              <a:t> </a:t>
            </a:r>
            <a:r>
              <a:rPr lang="en-US" b="1" dirty="0" err="1" smtClean="0"/>
              <a:t>espec</a:t>
            </a:r>
            <a:r>
              <a:rPr lang="es-ES" b="1" dirty="0" err="1" smtClean="0"/>
              <a:t>íficos</a:t>
            </a:r>
            <a:r>
              <a:rPr lang="es-ES" b="1" dirty="0"/>
              <a:t> </a:t>
            </a:r>
            <a:r>
              <a:rPr lang="es-ES" b="1" dirty="0" smtClean="0"/>
              <a:t>e imágenes.</a:t>
            </a:r>
          </a:p>
          <a:p>
            <a:r>
              <a:rPr lang="en-US" dirty="0"/>
              <a:t>Jowl sausage pastrami strip steak short loin </a:t>
            </a:r>
            <a:r>
              <a:rPr lang="en-US" dirty="0" smtClean="0"/>
              <a:t>tail.</a:t>
            </a:r>
          </a:p>
          <a:p>
            <a:r>
              <a:rPr lang="en-US" dirty="0" err="1"/>
              <a:t>Alcatra</a:t>
            </a:r>
            <a:r>
              <a:rPr lang="en-US" dirty="0"/>
              <a:t> short ribs bacon </a:t>
            </a:r>
            <a:r>
              <a:rPr lang="en-US" dirty="0" err="1"/>
              <a:t>doner</a:t>
            </a:r>
            <a:r>
              <a:rPr lang="en-US" dirty="0"/>
              <a:t> pork chop andouille shank </a:t>
            </a:r>
            <a:r>
              <a:rPr lang="en-US" dirty="0" smtClean="0"/>
              <a:t>cow.</a:t>
            </a:r>
          </a:p>
          <a:p>
            <a:r>
              <a:rPr lang="en-US" dirty="0"/>
              <a:t>Kevin </a:t>
            </a:r>
            <a:r>
              <a:rPr lang="en-US" dirty="0" err="1"/>
              <a:t>capicola</a:t>
            </a:r>
            <a:r>
              <a:rPr lang="en-US" dirty="0"/>
              <a:t> prosciutto swine </a:t>
            </a:r>
            <a:r>
              <a:rPr lang="en-US" dirty="0" err="1"/>
              <a:t>landjaeger</a:t>
            </a:r>
            <a:r>
              <a:rPr lang="en-US" dirty="0"/>
              <a:t> cow andouille meatball short ribs drumstick ham </a:t>
            </a:r>
            <a:r>
              <a:rPr lang="en-US" dirty="0" smtClean="0"/>
              <a:t>hock.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4" r="2390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95666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ESTE SLIDE TIENE UNA IMAGEN HORIZONTAL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 smtClean="0"/>
              <a:t>Es</a:t>
            </a:r>
            <a:r>
              <a:rPr lang="en-US" dirty="0" smtClean="0"/>
              <a:t> </a:t>
            </a:r>
            <a:r>
              <a:rPr lang="en-US" dirty="0" err="1" smtClean="0"/>
              <a:t>buena</a:t>
            </a:r>
            <a:r>
              <a:rPr lang="en-US" dirty="0" smtClean="0"/>
              <a:t> </a:t>
            </a:r>
            <a:r>
              <a:rPr lang="en-US" dirty="0" err="1" smtClean="0"/>
              <a:t>pr</a:t>
            </a:r>
            <a:r>
              <a:rPr lang="es-ES" dirty="0" err="1" smtClean="0"/>
              <a:t>áctica</a:t>
            </a:r>
            <a:r>
              <a:rPr lang="es-ES" dirty="0" smtClean="0"/>
              <a:t> jugar con los encuadres de las imágenes para darle más fluidez a los estilos de las presentaciones. Para encuadrar es fácil hacerlo con la herramienta “</a:t>
            </a:r>
            <a:r>
              <a:rPr lang="es-ES" dirty="0" err="1" smtClean="0"/>
              <a:t>crop</a:t>
            </a:r>
            <a:r>
              <a:rPr lang="es-ES" dirty="0" smtClean="0"/>
              <a:t>” o “encuadre” de </a:t>
            </a:r>
            <a:r>
              <a:rPr lang="es-ES" dirty="0" err="1" smtClean="0"/>
              <a:t>Powerpoint</a:t>
            </a:r>
            <a:r>
              <a:rPr lang="es-ES" dirty="0" smtClean="0"/>
              <a:t>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s-ES" sz="2400" dirty="0"/>
              <a:t>También se puede variar el puntaje del texto para enfatizar algún concepto.</a:t>
            </a:r>
            <a:endParaRPr lang="en-US" sz="2400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" t="38567" r="-186" b="11965"/>
          <a:stretch/>
        </p:blipFill>
        <p:spPr>
          <a:xfrm>
            <a:off x="3125584" y="3273322"/>
            <a:ext cx="7701166" cy="238112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6568" y="1739262"/>
            <a:ext cx="466663" cy="451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968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00"/>
          <a:stretch>
            <a:fillRect/>
          </a:stretch>
        </p:blipFill>
        <p:spPr/>
      </p:pic>
      <p:sp>
        <p:nvSpPr>
          <p:cNvPr id="3" name="SmartArt Placeholder 2"/>
          <p:cNvSpPr>
            <a:spLocks noGrp="1"/>
          </p:cNvSpPr>
          <p:nvPr>
            <p:ph type="dgm" sz="quarter" idx="12"/>
          </p:nvPr>
        </p:nvSpPr>
        <p:spPr/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ESTA ES UNA L</a:t>
            </a:r>
            <a:r>
              <a:rPr lang="es-ES" dirty="0" smtClean="0"/>
              <a:t>ÁMINA CON UNA IMAGEN DE FONDO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5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00"/>
          <a:stretch>
            <a:fillRect/>
          </a:stretch>
        </p:blipFill>
        <p:spPr/>
      </p:pic>
      <p:sp>
        <p:nvSpPr>
          <p:cNvPr id="3" name="SmartArt Placeholder 2"/>
          <p:cNvSpPr>
            <a:spLocks noGrp="1"/>
          </p:cNvSpPr>
          <p:nvPr>
            <p:ph type="dgm" sz="quarter" idx="12"/>
          </p:nvPr>
        </p:nvSpPr>
        <p:spPr/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Y ESTA ES OTRA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87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¡Gracias!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36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EEBBC40D-B352-9248-A781-2A5572DD0A5E}" vid="{29458735-30BF-4148-9F23-4E732D6CB3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223</Words>
  <Application>Microsoft Macintosh PowerPoint</Application>
  <PresentationFormat>Widescreen</PresentationFormat>
  <Paragraphs>20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Arial</vt:lpstr>
      <vt:lpstr>Office Theme</vt:lpstr>
      <vt:lpstr>EJEMPLO DE PRESENTACIÓN ALFA</vt:lpstr>
      <vt:lpstr>ESTE ES EL TÍTULO DE ESTE SLIDE</vt:lpstr>
      <vt:lpstr>ESTE ES UN SLIDE CON UNA IMAGEN</vt:lpstr>
      <vt:lpstr>ESTE SLIDE TIENE UNA IMAGEN HORIZONTAL</vt:lpstr>
      <vt:lpstr>ESTA ES UNA LÁMINA CON UNA IMAGEN DE FONDO</vt:lpstr>
      <vt:lpstr>Y ESTA ES OTRA</vt:lpstr>
      <vt:lpstr>PowerPoint Presentation</vt:lpstr>
    </vt:vector>
  </TitlesOfParts>
  <Company/>
  <LinksUpToDate>false</LinksUpToDate>
  <SharedDoc>false</SharedDoc>
  <HyperlinksChanged>false</HyperlinksChanged>
  <AppVersion>15.0022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EJEMPLO DE PRESENTACIÓN ALFA</dc:title>
  <dc:creator>Danilo Ovando</dc:creator>
  <cp:lastModifiedBy>Danilo Ovando</cp:lastModifiedBy>
  <cp:revision>1</cp:revision>
  <dcterms:created xsi:type="dcterms:W3CDTF">2016-07-05T01:14:03Z</dcterms:created>
  <dcterms:modified xsi:type="dcterms:W3CDTF">2016-07-05T01:16:39Z</dcterms:modified>
</cp:coreProperties>
</file>